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74" r:id="rId2"/>
    <p:sldId id="290" r:id="rId3"/>
    <p:sldId id="291" r:id="rId4"/>
    <p:sldId id="292" r:id="rId5"/>
    <p:sldId id="293" r:id="rId6"/>
    <p:sldId id="294" r:id="rId7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4B828DC-BD55-4800-B580-851E24593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551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011CBD1-9357-49B5-A947-2A9394FDA3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273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74383CA-DF80-4648-8756-021F7B60BBD0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8F24899-0494-4326-BC7C-748481B68BD7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6A1D573-C141-4BF9-8EBD-6C9D92852843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25FD7B0-DB20-4C15-91B1-A0D0F938655E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AEF2D52-6CBD-4B67-A406-DEF184B94541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2C903C9-D5A8-4207-ADAE-E2266A28B02B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846776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91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91100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主阿，在祢面前我心何其樂！</a:t>
            </a:r>
          </a:p>
          <a:p>
            <a:pPr algn="ctr" eaLnBrk="1" hangingPunct="1"/>
            <a:r>
              <a:rPr lang="en-US" altLang="zh-TW" sz="2800" dirty="0"/>
              <a:t>O Thou, in whose presence my soul takes delight,</a:t>
            </a:r>
          </a:p>
          <a:p>
            <a:pPr algn="ctr" eaLnBrk="1" hangingPunct="1"/>
            <a:r>
              <a:rPr lang="zh-TW" altLang="en-US" dirty="0"/>
              <a:t>遭難時祢懷中可投；</a:t>
            </a:r>
          </a:p>
          <a:p>
            <a:pPr algn="ctr" eaLnBrk="1" hangingPunct="1"/>
            <a:r>
              <a:rPr lang="en-US" altLang="zh-TW" sz="2800" dirty="0"/>
              <a:t>On whom in affliction I call,</a:t>
            </a:r>
          </a:p>
          <a:p>
            <a:pPr algn="ctr" eaLnBrk="1" hangingPunct="1"/>
            <a:r>
              <a:rPr lang="zh-TW" altLang="en-US" dirty="0"/>
              <a:t>我白晝之安慰，我黑夜之歌，</a:t>
            </a:r>
          </a:p>
          <a:p>
            <a:pPr algn="ctr" eaLnBrk="1" hangingPunct="1"/>
            <a:r>
              <a:rPr lang="en-US" altLang="zh-TW" sz="2800" dirty="0"/>
              <a:t>My comfort by day and my song in he night,</a:t>
            </a:r>
          </a:p>
          <a:p>
            <a:pPr algn="ctr" eaLnBrk="1" hangingPunct="1"/>
            <a:r>
              <a:rPr lang="zh-TW" altLang="en-US" dirty="0"/>
              <a:t>我指望，我救主，我友！</a:t>
            </a:r>
          </a:p>
          <a:p>
            <a:pPr algn="ctr" eaLnBrk="1" hangingPunct="1"/>
            <a:r>
              <a:rPr lang="en-US" altLang="zh-TW" sz="2800" dirty="0"/>
              <a:t>My hope, my salvation, my all</a:t>
            </a:r>
            <a:r>
              <a:rPr lang="zh-TW" altLang="en-US" sz="2800" dirty="0"/>
              <a:t>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5736"/>
            <a:ext cx="9144000" cy="675395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H349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主阿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在祢面前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 THOU, IN WHOSE PRESENCE (1/6)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2/6)</a:t>
            </a:r>
          </a:p>
          <a:p>
            <a:pPr algn="ctr" eaLnBrk="1" hangingPunct="1"/>
            <a:r>
              <a:rPr lang="zh-TW" altLang="en-US" dirty="0"/>
              <a:t>哎！親愛的牧者去那裡放羊？</a:t>
            </a:r>
          </a:p>
          <a:p>
            <a:pPr algn="ctr" eaLnBrk="1" hangingPunct="1"/>
            <a:r>
              <a:rPr lang="en-US" altLang="zh-TW" sz="2800" dirty="0"/>
              <a:t>Where dost Thou, dear Shepherd, resort with Thy sheep,</a:t>
            </a:r>
          </a:p>
          <a:p>
            <a:pPr algn="ctr" eaLnBrk="1" hangingPunct="1"/>
            <a:r>
              <a:rPr lang="zh-TW" altLang="en-US" dirty="0"/>
              <a:t>以愛領到那塊草地？</a:t>
            </a:r>
          </a:p>
          <a:p>
            <a:pPr algn="ctr" eaLnBrk="1" hangingPunct="1"/>
            <a:r>
              <a:rPr lang="en-US" altLang="zh-TW" sz="2800" dirty="0"/>
              <a:t>To fed them in pastures of love;</a:t>
            </a:r>
          </a:p>
          <a:p>
            <a:pPr algn="ctr" eaLnBrk="1" hangingPunct="1"/>
            <a:r>
              <a:rPr lang="zh-TW" altLang="en-US" dirty="0"/>
              <a:t>為何我在死蔭之幽谷心傷？</a:t>
            </a:r>
          </a:p>
          <a:p>
            <a:pPr algn="ctr" eaLnBrk="1" hangingPunct="1"/>
            <a:r>
              <a:rPr lang="en-US" altLang="zh-TW" sz="2800" dirty="0"/>
              <a:t>Say, why in the valley of death should I weep,</a:t>
            </a:r>
          </a:p>
          <a:p>
            <a:pPr algn="ctr" eaLnBrk="1" hangingPunct="1"/>
            <a:r>
              <a:rPr lang="zh-TW" altLang="en-US" dirty="0"/>
              <a:t>為何我在曠野飲泣？</a:t>
            </a:r>
          </a:p>
          <a:p>
            <a:pPr algn="ctr" eaLnBrk="1" hangingPunct="1"/>
            <a:r>
              <a:rPr lang="en-US" altLang="zh-TW" sz="2800" dirty="0"/>
              <a:t>Or alone in this wilderness rove?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3/6)</a:t>
            </a:r>
          </a:p>
          <a:p>
            <a:pPr algn="ctr" eaLnBrk="1" hangingPunct="1"/>
            <a:r>
              <a:rPr lang="zh-TW" altLang="en-US" dirty="0"/>
              <a:t>為何我要飄流而遠離了祢？</a:t>
            </a:r>
          </a:p>
          <a:p>
            <a:pPr algn="ctr" eaLnBrk="1" hangingPunct="1"/>
            <a:r>
              <a:rPr lang="en-US" altLang="zh-TW" sz="2800" dirty="0"/>
              <a:t>Oh, why should I wander, an alien from Thee,</a:t>
            </a:r>
          </a:p>
          <a:p>
            <a:pPr algn="ctr" eaLnBrk="1" hangingPunct="1"/>
            <a:r>
              <a:rPr lang="zh-TW" altLang="en-US" dirty="0"/>
              <a:t>在沙漠中哭號求肉？</a:t>
            </a:r>
          </a:p>
          <a:p>
            <a:pPr algn="ctr" eaLnBrk="1" hangingPunct="1"/>
            <a:r>
              <a:rPr lang="en-US" altLang="zh-TW" sz="2800" dirty="0"/>
              <a:t>Or cry in the desert for bread?</a:t>
            </a:r>
          </a:p>
          <a:p>
            <a:pPr algn="ctr" eaLnBrk="1" hangingPunct="1"/>
            <a:r>
              <a:rPr lang="zh-TW" altLang="en-US" dirty="0"/>
              <a:t>祢仇敵一見我流淚必暗喜，</a:t>
            </a:r>
          </a:p>
          <a:p>
            <a:pPr algn="ctr" eaLnBrk="1" hangingPunct="1"/>
            <a:r>
              <a:rPr lang="en-US" altLang="zh-TW" sz="2800" dirty="0"/>
              <a:t>Thy foes will rejoice when my sorrows they see,</a:t>
            </a:r>
          </a:p>
          <a:p>
            <a:pPr algn="ctr" eaLnBrk="1" hangingPunct="1"/>
            <a:r>
              <a:rPr lang="zh-TW" altLang="en-US" dirty="0"/>
              <a:t>必笑我因貪食淚流。</a:t>
            </a:r>
          </a:p>
          <a:p>
            <a:pPr algn="ctr" eaLnBrk="1" hangingPunct="1"/>
            <a:r>
              <a:rPr lang="en-US" altLang="zh-TW" sz="2800" dirty="0"/>
              <a:t>And smile at the tears I have shed.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4/6)</a:t>
            </a:r>
          </a:p>
          <a:p>
            <a:pPr algn="ctr" eaLnBrk="1" hangingPunct="1"/>
            <a:r>
              <a:rPr lang="zh-TW" altLang="en-US" dirty="0"/>
              <a:t>問錫安眾女子，請妳告訴我，</a:t>
            </a:r>
          </a:p>
          <a:p>
            <a:pPr algn="ctr" eaLnBrk="1" hangingPunct="1"/>
            <a:r>
              <a:rPr lang="en-US" altLang="zh-TW" sz="2800" dirty="0"/>
              <a:t>Ye daughters of Zion declare, have you seen</a:t>
            </a:r>
          </a:p>
          <a:p>
            <a:pPr algn="ctr" eaLnBrk="1" hangingPunct="1"/>
            <a:r>
              <a:rPr lang="zh-TW" altLang="en-US" dirty="0"/>
              <a:t>有否看見雅各之星？</a:t>
            </a:r>
          </a:p>
          <a:p>
            <a:pPr algn="ctr" eaLnBrk="1" hangingPunct="1"/>
            <a:r>
              <a:rPr lang="en-US" altLang="zh-TW" sz="2800" dirty="0"/>
              <a:t>The Star that on Israel shone?</a:t>
            </a:r>
          </a:p>
          <a:p>
            <a:pPr algn="ctr" eaLnBrk="1" hangingPunct="1"/>
            <a:r>
              <a:rPr lang="zh-TW" altLang="en-US" dirty="0"/>
              <a:t>我良人曾否由妳帳棚經過？</a:t>
            </a:r>
          </a:p>
          <a:p>
            <a:pPr algn="ctr" eaLnBrk="1" hangingPunct="1"/>
            <a:r>
              <a:rPr lang="en-US" altLang="zh-TW" sz="2800" dirty="0"/>
              <a:t>Say, if in your tents my Beloved has been,</a:t>
            </a:r>
          </a:p>
          <a:p>
            <a:pPr algn="ctr" eaLnBrk="1" hangingPunct="1"/>
            <a:r>
              <a:rPr lang="zh-TW" altLang="en-US" dirty="0"/>
              <a:t>祂何處將羊群前領？</a:t>
            </a:r>
          </a:p>
          <a:p>
            <a:pPr algn="ctr" eaLnBrk="1" hangingPunct="1"/>
            <a:r>
              <a:rPr lang="en-US" altLang="zh-TW" sz="2800" dirty="0"/>
              <a:t>And where with His flocks He is gone?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5/6)</a:t>
            </a:r>
          </a:p>
          <a:p>
            <a:pPr algn="ctr" eaLnBrk="1" hangingPunct="1"/>
            <a:r>
              <a:rPr lang="zh-TW" altLang="en-US" dirty="0"/>
              <a:t>阿，良人一舉目，眾天使下拜，</a:t>
            </a:r>
          </a:p>
          <a:p>
            <a:pPr algn="ctr" eaLnBrk="1" hangingPunct="1"/>
            <a:r>
              <a:rPr lang="en-US" altLang="zh-TW" sz="2800" dirty="0"/>
              <a:t>He looks!</a:t>
            </a:r>
            <a:r>
              <a:rPr lang="zh-TW" altLang="en-US" sz="2800" dirty="0"/>
              <a:t> </a:t>
            </a:r>
            <a:r>
              <a:rPr lang="en-US" altLang="zh-TW" sz="2800" dirty="0"/>
              <a:t>and ten thousands of angels rejoice,</a:t>
            </a:r>
          </a:p>
          <a:p>
            <a:pPr algn="ctr" eaLnBrk="1" hangingPunct="1"/>
            <a:r>
              <a:rPr lang="zh-TW" altLang="en-US" dirty="0"/>
              <a:t>祂面前有萬軍敬候；</a:t>
            </a:r>
          </a:p>
          <a:p>
            <a:pPr algn="ctr" eaLnBrk="1" hangingPunct="1"/>
            <a:r>
              <a:rPr lang="en-US" altLang="zh-TW" sz="2800" dirty="0"/>
              <a:t>And myriads wait for His word;</a:t>
            </a:r>
          </a:p>
          <a:p>
            <a:pPr algn="ctr" eaLnBrk="1" hangingPunct="1"/>
            <a:r>
              <a:rPr lang="zh-TW" altLang="en-US" dirty="0"/>
              <a:t>我良人一開口，全宇宙傳開，</a:t>
            </a:r>
          </a:p>
          <a:p>
            <a:pPr algn="ctr" eaLnBrk="1" hangingPunct="1"/>
            <a:r>
              <a:rPr lang="en-US" altLang="zh-TW" sz="2800" dirty="0"/>
              <a:t>He speaks!</a:t>
            </a:r>
            <a:r>
              <a:rPr lang="zh-TW" altLang="en-US" sz="2800" dirty="0"/>
              <a:t> </a:t>
            </a:r>
            <a:r>
              <a:rPr lang="en-US" altLang="zh-TW" sz="2800" dirty="0"/>
              <a:t>and eternity, filled with His voice,</a:t>
            </a:r>
          </a:p>
          <a:p>
            <a:pPr algn="ctr" eaLnBrk="1" hangingPunct="1"/>
            <a:r>
              <a:rPr lang="zh-TW" altLang="en-US" dirty="0"/>
              <a:t>到永遠應聲讚美主。</a:t>
            </a:r>
          </a:p>
          <a:p>
            <a:pPr algn="ctr" eaLnBrk="1" hangingPunct="1"/>
            <a:r>
              <a:rPr lang="en-US" altLang="zh-TW" sz="2800" dirty="0"/>
              <a:t>Reechoes, the praise of the Lord.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6/6)</a:t>
            </a:r>
          </a:p>
          <a:p>
            <a:pPr algn="ctr" eaLnBrk="1" hangingPunct="1"/>
            <a:r>
              <a:rPr lang="zh-TW" altLang="en-US" dirty="0"/>
              <a:t>最親愛的牧者，我來跟隨祢，</a:t>
            </a:r>
          </a:p>
          <a:p>
            <a:pPr algn="ctr" eaLnBrk="1" hangingPunct="1"/>
            <a:r>
              <a:rPr lang="en-US" altLang="zh-TW" sz="2800" dirty="0"/>
              <a:t>Dear Shepherd</a:t>
            </a:r>
            <a:r>
              <a:rPr lang="zh-TW" altLang="en-US" sz="2800" dirty="0"/>
              <a:t>！ </a:t>
            </a:r>
            <a:r>
              <a:rPr lang="en-US" altLang="zh-TW" sz="2800" dirty="0"/>
              <a:t>I hear, and will follow Thy call;</a:t>
            </a:r>
          </a:p>
          <a:p>
            <a:pPr algn="ctr" eaLnBrk="1" hangingPunct="1"/>
            <a:r>
              <a:rPr lang="zh-TW" altLang="en-US" dirty="0"/>
              <a:t>我認得祢召我美音；</a:t>
            </a:r>
          </a:p>
          <a:p>
            <a:pPr algn="ctr" eaLnBrk="1" hangingPunct="1"/>
            <a:r>
              <a:rPr lang="en-US" altLang="zh-TW" sz="2800" dirty="0"/>
              <a:t>I know the sweet sound of Thy voice;</a:t>
            </a:r>
          </a:p>
          <a:p>
            <a:pPr algn="ctr" eaLnBrk="1" hangingPunct="1"/>
            <a:r>
              <a:rPr lang="zh-TW" altLang="en-US" dirty="0"/>
              <a:t>求甦醒我靈魂，惟祢合我意，</a:t>
            </a:r>
          </a:p>
          <a:p>
            <a:pPr algn="ctr" eaLnBrk="1" hangingPunct="1"/>
            <a:r>
              <a:rPr lang="en-US" altLang="zh-TW" sz="2800" dirty="0"/>
              <a:t>Restore and defend me, for Thou art my all,</a:t>
            </a:r>
          </a:p>
          <a:p>
            <a:pPr algn="ctr" eaLnBrk="1" hangingPunct="1"/>
            <a:r>
              <a:rPr lang="zh-TW" altLang="en-US" dirty="0"/>
              <a:t>惟祢常常滿足我心。</a:t>
            </a:r>
          </a:p>
          <a:p>
            <a:pPr algn="ctr" eaLnBrk="1" hangingPunct="1"/>
            <a:r>
              <a:rPr lang="en-US" altLang="zh-TW" sz="2800" dirty="0"/>
              <a:t>And in Thee I will ever rejoice.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5593</TotalTime>
  <Words>474</Words>
  <Application>Microsoft Office PowerPoint</Application>
  <PresentationFormat>Custom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H349  主阿，在祢面前  O THOU, IN WHOSE PRESENCE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129</cp:revision>
  <dcterms:created xsi:type="dcterms:W3CDTF">2001-04-19T19:07:54Z</dcterms:created>
  <dcterms:modified xsi:type="dcterms:W3CDTF">2017-08-05T17:38:53Z</dcterms:modified>
</cp:coreProperties>
</file>